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9" r:id="rId4"/>
    <p:sldId id="258" r:id="rId5"/>
    <p:sldId id="260" r:id="rId6"/>
    <p:sldId id="269" r:id="rId7"/>
    <p:sldId id="261" r:id="rId8"/>
    <p:sldId id="267" r:id="rId9"/>
    <p:sldId id="292" r:id="rId10"/>
    <p:sldId id="268" r:id="rId11"/>
    <p:sldId id="262" r:id="rId12"/>
    <p:sldId id="287" r:id="rId13"/>
    <p:sldId id="264" r:id="rId14"/>
    <p:sldId id="293" r:id="rId15"/>
    <p:sldId id="263" r:id="rId16"/>
    <p:sldId id="288" r:id="rId17"/>
    <p:sldId id="291" r:id="rId18"/>
    <p:sldId id="271" r:id="rId19"/>
    <p:sldId id="282" r:id="rId20"/>
    <p:sldId id="274" r:id="rId21"/>
    <p:sldId id="279" r:id="rId22"/>
    <p:sldId id="270" r:id="rId23"/>
    <p:sldId id="275" r:id="rId24"/>
    <p:sldId id="276" r:id="rId25"/>
    <p:sldId id="277" r:id="rId26"/>
    <p:sldId id="272" r:id="rId27"/>
    <p:sldId id="278" r:id="rId28"/>
    <p:sldId id="280" r:id="rId29"/>
    <p:sldId id="296" r:id="rId30"/>
    <p:sldId id="297" r:id="rId31"/>
    <p:sldId id="289" r:id="rId32"/>
    <p:sldId id="273" r:id="rId33"/>
    <p:sldId id="257" r:id="rId34"/>
    <p:sldId id="266" r:id="rId35"/>
    <p:sldId id="265" r:id="rId36"/>
    <p:sldId id="299" r:id="rId37"/>
    <p:sldId id="290"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2" autoAdjust="0"/>
    <p:restoredTop sz="94660"/>
  </p:normalViewPr>
  <p:slideViewPr>
    <p:cSldViewPr snapToGrid="0">
      <p:cViewPr varScale="1">
        <p:scale>
          <a:sx n="58" d="100"/>
          <a:sy n="58" d="100"/>
        </p:scale>
        <p:origin x="78" y="1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768EC-AD42-4E40-8850-E05D51B3DD3C}"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83480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768EC-AD42-4E40-8850-E05D51B3DD3C}"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123672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768EC-AD42-4E40-8850-E05D51B3DD3C}"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106330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768EC-AD42-4E40-8850-E05D51B3DD3C}"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417583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768EC-AD42-4E40-8850-E05D51B3DD3C}"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304711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768EC-AD42-4E40-8850-E05D51B3DD3C}" type="datetimeFigureOut">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367635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768EC-AD42-4E40-8850-E05D51B3DD3C}" type="datetimeFigureOut">
              <a:rPr lang="en-US" smtClean="0"/>
              <a:t>10/3/2015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53391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768EC-AD42-4E40-8850-E05D51B3DD3C}" type="datetimeFigureOut">
              <a:rPr lang="en-US" smtClean="0"/>
              <a:t>10/3/2015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376473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768EC-AD42-4E40-8850-E05D51B3DD3C}" type="datetimeFigureOut">
              <a:rPr lang="en-US" smtClean="0"/>
              <a:t>10/3/2015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187478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768EC-AD42-4E40-8850-E05D51B3DD3C}" type="datetimeFigureOut">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273042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768EC-AD42-4E40-8850-E05D51B3DD3C}" type="datetimeFigureOut">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A499D-66B3-4C47-916A-634EEB18C3AA}" type="slidenum">
              <a:rPr lang="en-US" smtClean="0"/>
              <a:t>‹#›</a:t>
            </a:fld>
            <a:endParaRPr lang="en-US"/>
          </a:p>
        </p:txBody>
      </p:sp>
    </p:spTree>
    <p:extLst>
      <p:ext uri="{BB962C8B-B14F-4D97-AF65-F5344CB8AC3E}">
        <p14:creationId xmlns:p14="http://schemas.microsoft.com/office/powerpoint/2010/main" val="223304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768EC-AD42-4E40-8850-E05D51B3DD3C}" type="datetimeFigureOut">
              <a:rPr lang="en-US" smtClean="0"/>
              <a:t>10/3/2015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A499D-66B3-4C47-916A-634EEB18C3AA}" type="slidenum">
              <a:rPr lang="en-US" smtClean="0"/>
              <a:t>‹#›</a:t>
            </a:fld>
            <a:endParaRPr lang="en-US"/>
          </a:p>
        </p:txBody>
      </p:sp>
    </p:spTree>
    <p:extLst>
      <p:ext uri="{BB962C8B-B14F-4D97-AF65-F5344CB8AC3E}">
        <p14:creationId xmlns:p14="http://schemas.microsoft.com/office/powerpoint/2010/main" val="159785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 Learned From Cancer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904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20" y="4436951"/>
            <a:ext cx="2476665" cy="18574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429" y="1261225"/>
            <a:ext cx="3987800" cy="2984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815" y="516991"/>
            <a:ext cx="2984500" cy="3987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021" y="4819403"/>
            <a:ext cx="2751983" cy="188352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4547" y="4441282"/>
            <a:ext cx="2368487" cy="210573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740" y="759575"/>
            <a:ext cx="3285605" cy="438080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566" y="4844788"/>
            <a:ext cx="3336088" cy="1465262"/>
          </a:xfrm>
          <a:prstGeom prst="rect">
            <a:avLst/>
          </a:prstGeom>
        </p:spPr>
      </p:pic>
    </p:spTree>
    <p:extLst>
      <p:ext uri="{BB962C8B-B14F-4D97-AF65-F5344CB8AC3E}">
        <p14:creationId xmlns:p14="http://schemas.microsoft.com/office/powerpoint/2010/main" val="41285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Flesh vs. Spirit</a:t>
            </a:r>
            <a:endParaRPr lang="en-US" dirty="0"/>
          </a:p>
        </p:txBody>
      </p:sp>
      <p:sp>
        <p:nvSpPr>
          <p:cNvPr id="3" name="Content Placeholder 2"/>
          <p:cNvSpPr>
            <a:spLocks noGrp="1"/>
          </p:cNvSpPr>
          <p:nvPr>
            <p:ph idx="1"/>
          </p:nvPr>
        </p:nvSpPr>
        <p:spPr/>
        <p:txBody>
          <a:bodyPr>
            <a:normAutofit/>
          </a:bodyPr>
          <a:lstStyle/>
          <a:p>
            <a:r>
              <a:rPr lang="en-US" sz="3200" dirty="0"/>
              <a:t>Gal. 5:17 For the desires of the flesh are against the Spirit, and the desires of the Spirit are against the flesh, for these are opposed to each other. </a:t>
            </a:r>
            <a:r>
              <a:rPr lang="en-US" sz="3200" dirty="0" smtClean="0"/>
              <a:t>(ESV)</a:t>
            </a:r>
            <a:endParaRPr lang="en-US" sz="3200" dirty="0"/>
          </a:p>
          <a:p>
            <a:r>
              <a:rPr lang="en-US" sz="3200" dirty="0"/>
              <a:t>Rom. 7:21-23 It happens so regularly that it’s predictable. The moment I decide to do good, sin is there to trip me up. I truly delight in God’s commands, but it’s pretty obvious that not all of me joins in that delight. Parts of me covertly rebel, and just when I least expect it, they take charge</a:t>
            </a:r>
            <a:r>
              <a:rPr lang="en-US" sz="3200" dirty="0" smtClean="0"/>
              <a:t>. (The Message)</a:t>
            </a:r>
            <a:endParaRPr lang="en-US" sz="3200" dirty="0"/>
          </a:p>
        </p:txBody>
      </p:sp>
    </p:spTree>
    <p:extLst>
      <p:ext uri="{BB962C8B-B14F-4D97-AF65-F5344CB8AC3E}">
        <p14:creationId xmlns:p14="http://schemas.microsoft.com/office/powerpoint/2010/main" val="160923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 Your Mind</a:t>
            </a:r>
            <a:endParaRPr lang="en-US" dirty="0"/>
          </a:p>
        </p:txBody>
      </p:sp>
      <p:sp>
        <p:nvSpPr>
          <p:cNvPr id="3" name="Content Placeholder 2"/>
          <p:cNvSpPr>
            <a:spLocks noGrp="1"/>
          </p:cNvSpPr>
          <p:nvPr>
            <p:ph idx="1"/>
          </p:nvPr>
        </p:nvSpPr>
        <p:spPr/>
        <p:txBody>
          <a:bodyPr>
            <a:normAutofit/>
          </a:bodyPr>
          <a:lstStyle/>
          <a:p>
            <a:r>
              <a:rPr lang="en-US" sz="3200" dirty="0" smtClean="0"/>
              <a:t>Romans 12:2 Do </a:t>
            </a:r>
            <a:r>
              <a:rPr lang="en-US" sz="3200" dirty="0"/>
              <a:t>not be shaped by this world; instead be changed within by a new way of thinking. </a:t>
            </a:r>
            <a:r>
              <a:rPr lang="en-US" sz="3200" dirty="0" smtClean="0"/>
              <a:t>(NCV)</a:t>
            </a:r>
          </a:p>
          <a:p>
            <a:r>
              <a:rPr lang="en-US" sz="3200" dirty="0" smtClean="0"/>
              <a:t>2 Cor. 4:16, </a:t>
            </a:r>
            <a:r>
              <a:rPr lang="en-US" sz="3200" dirty="0"/>
              <a:t>18 Therefore we do not lose heart. Even though our outward man is perishing, yet the inward man is being renewed day by day. ...We do not look at the things which are seen, but at the things which are not seen. For the things which are seen are temporary, but the things which are not seen are eternal</a:t>
            </a:r>
            <a:r>
              <a:rPr lang="en-US" sz="3200" dirty="0" smtClean="0"/>
              <a:t>. (NKJ)</a:t>
            </a:r>
            <a:endParaRPr lang="en-US" sz="3200" dirty="0"/>
          </a:p>
        </p:txBody>
      </p:sp>
    </p:spTree>
    <p:extLst>
      <p:ext uri="{BB962C8B-B14F-4D97-AF65-F5344CB8AC3E}">
        <p14:creationId xmlns:p14="http://schemas.microsoft.com/office/powerpoint/2010/main" val="2673503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 Hogan – One Lord Sunday, 4/19/15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“If you re-visit old hurt, it just does you new harm.”</a:t>
            </a:r>
            <a:endParaRPr lang="en-US" sz="3200" dirty="0"/>
          </a:p>
        </p:txBody>
      </p:sp>
    </p:spTree>
    <p:extLst>
      <p:ext uri="{BB962C8B-B14F-4D97-AF65-F5344CB8AC3E}">
        <p14:creationId xmlns:p14="http://schemas.microsoft.com/office/powerpoint/2010/main" val="257561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10:3-5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We do live in the world, but we do not fight in the same way the world fights. We fight with weapons that are different from those the world uses. Our weapons have power from God that can destroy the enemy’s strong places. We destroy people’s arguments and every proud thing that raises itself against the knowledge of God. We capture every thought and make it give up and obey Christ. </a:t>
            </a:r>
            <a:r>
              <a:rPr lang="en-US" sz="3200" dirty="0" smtClean="0"/>
              <a:t>(NCV)</a:t>
            </a:r>
            <a:endParaRPr lang="en-US" sz="3200" dirty="0"/>
          </a:p>
        </p:txBody>
      </p:sp>
    </p:spTree>
    <p:extLst>
      <p:ext uri="{BB962C8B-B14F-4D97-AF65-F5344CB8AC3E}">
        <p14:creationId xmlns:p14="http://schemas.microsoft.com/office/powerpoint/2010/main" val="331044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“Our doubts are traitors and make us lose the good we oft might win by fearing to attempt.”</a:t>
            </a:r>
            <a:endParaRPr lang="en-US" sz="3200" dirty="0"/>
          </a:p>
        </p:txBody>
      </p:sp>
    </p:spTree>
    <p:extLst>
      <p:ext uri="{BB962C8B-B14F-4D97-AF65-F5344CB8AC3E}">
        <p14:creationId xmlns:p14="http://schemas.microsoft.com/office/powerpoint/2010/main" val="950342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550" y="-914402"/>
            <a:ext cx="8910851" cy="8910851"/>
          </a:xfrm>
          <a:prstGeom prst="rect">
            <a:avLst/>
          </a:prstGeom>
        </p:spPr>
      </p:pic>
    </p:spTree>
    <p:extLst>
      <p:ext uri="{BB962C8B-B14F-4D97-AF65-F5344CB8AC3E}">
        <p14:creationId xmlns:p14="http://schemas.microsoft.com/office/powerpoint/2010/main" val="585237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558800"/>
            <a:ext cx="5080000" cy="5740400"/>
          </a:xfrm>
          <a:prstGeom prst="rect">
            <a:avLst/>
          </a:prstGeom>
        </p:spPr>
      </p:pic>
    </p:spTree>
    <p:extLst>
      <p:ext uri="{BB962C8B-B14F-4D97-AF65-F5344CB8AC3E}">
        <p14:creationId xmlns:p14="http://schemas.microsoft.com/office/powerpoint/2010/main" val="3436924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God loves me.</a:t>
            </a:r>
            <a:endParaRPr lang="en-US" sz="3200" dirty="0"/>
          </a:p>
        </p:txBody>
      </p:sp>
    </p:spTree>
    <p:extLst>
      <p:ext uri="{BB962C8B-B14F-4D97-AF65-F5344CB8AC3E}">
        <p14:creationId xmlns:p14="http://schemas.microsoft.com/office/powerpoint/2010/main" val="1616734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 31:3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The Lord has appeared of old to me, saying:</a:t>
            </a:r>
          </a:p>
          <a:p>
            <a:pPr marL="0" indent="0">
              <a:buNone/>
            </a:pPr>
            <a:r>
              <a:rPr lang="en-US" sz="3200" dirty="0"/>
              <a:t>“Yes, I have loved you with an everlasting love;</a:t>
            </a:r>
          </a:p>
          <a:p>
            <a:pPr marL="0" indent="0">
              <a:buNone/>
            </a:pPr>
            <a:r>
              <a:rPr lang="en-US" sz="3200" dirty="0"/>
              <a:t>Therefore with lovingkindness I have drawn you</a:t>
            </a:r>
            <a:r>
              <a:rPr lang="en-US" sz="3200" dirty="0" smtClean="0"/>
              <a:t>.”</a:t>
            </a:r>
            <a:endParaRPr lang="en-US" sz="3200" dirty="0"/>
          </a:p>
        </p:txBody>
      </p:sp>
    </p:spTree>
    <p:extLst>
      <p:ext uri="{BB962C8B-B14F-4D97-AF65-F5344CB8AC3E}">
        <p14:creationId xmlns:p14="http://schemas.microsoft.com/office/powerpoint/2010/main" val="271888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There is often a difference between reality and truth.</a:t>
            </a:r>
          </a:p>
          <a:p>
            <a:pPr marL="0" indent="0">
              <a:buNone/>
            </a:pPr>
            <a:endParaRPr lang="en-US" sz="3200" dirty="0"/>
          </a:p>
          <a:p>
            <a:pPr marL="0" indent="0">
              <a:buNone/>
            </a:pPr>
            <a:r>
              <a:rPr lang="en-US" sz="3200" dirty="0" smtClean="0"/>
              <a:t>Reality may be:</a:t>
            </a:r>
          </a:p>
          <a:p>
            <a:r>
              <a:rPr lang="en-US" sz="3200" dirty="0" smtClean="0"/>
              <a:t>Disease</a:t>
            </a:r>
          </a:p>
          <a:p>
            <a:r>
              <a:rPr lang="en-US" sz="3200" dirty="0" smtClean="0"/>
              <a:t>Depression</a:t>
            </a:r>
          </a:p>
          <a:p>
            <a:r>
              <a:rPr lang="en-US" sz="3200" dirty="0" smtClean="0"/>
              <a:t>Financial worries</a:t>
            </a:r>
          </a:p>
          <a:p>
            <a:r>
              <a:rPr lang="en-US" sz="3200" dirty="0" smtClean="0"/>
              <a:t>Challenging relationships</a:t>
            </a:r>
          </a:p>
        </p:txBody>
      </p:sp>
    </p:spTree>
    <p:extLst>
      <p:ext uri="{BB962C8B-B14F-4D97-AF65-F5344CB8AC3E}">
        <p14:creationId xmlns:p14="http://schemas.microsoft.com/office/powerpoint/2010/main" val="223302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28:20b</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“I am with you always, even to the end of the age</a:t>
            </a:r>
            <a:r>
              <a:rPr lang="en-US" sz="3200" dirty="0" smtClean="0"/>
              <a:t>.”</a:t>
            </a:r>
            <a:endParaRPr lang="en-US" sz="3200" dirty="0"/>
          </a:p>
        </p:txBody>
      </p:sp>
    </p:spTree>
    <p:extLst>
      <p:ext uri="{BB962C8B-B14F-4D97-AF65-F5344CB8AC3E}">
        <p14:creationId xmlns:p14="http://schemas.microsoft.com/office/powerpoint/2010/main" val="442409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8:35,38-39</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Who shall separate us from the love of Christ? Shall tribulation, or distress, or persecution, or famine, or nakedness, or peril, or sword</a:t>
            </a:r>
            <a:r>
              <a:rPr lang="en-US" sz="3200" dirty="0" smtClean="0"/>
              <a:t>?...I </a:t>
            </a:r>
            <a:r>
              <a:rPr lang="en-US" sz="3200" dirty="0"/>
              <a:t>am persuaded that neither death nor life, nor angels nor principalities nor powers, nor things present nor things to come, nor height nor depth, nor any other created thing, shall be able to separate us from the love of God which is in Christ Jesus our Lord.</a:t>
            </a:r>
          </a:p>
        </p:txBody>
      </p:sp>
    </p:spTree>
    <p:extLst>
      <p:ext uri="{BB962C8B-B14F-4D97-AF65-F5344CB8AC3E}">
        <p14:creationId xmlns:p14="http://schemas.microsoft.com/office/powerpoint/2010/main" val="3914942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#3</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God is good, all the time.</a:t>
            </a:r>
            <a:endParaRPr lang="en-US" sz="3200" dirty="0"/>
          </a:p>
        </p:txBody>
      </p:sp>
    </p:spTree>
    <p:extLst>
      <p:ext uri="{BB962C8B-B14F-4D97-AF65-F5344CB8AC3E}">
        <p14:creationId xmlns:p14="http://schemas.microsoft.com/office/powerpoint/2010/main" val="3541356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8:28</a:t>
            </a:r>
            <a:endParaRPr lang="en-US" dirty="0"/>
          </a:p>
        </p:txBody>
      </p:sp>
      <p:sp>
        <p:nvSpPr>
          <p:cNvPr id="3" name="Content Placeholder 2"/>
          <p:cNvSpPr>
            <a:spLocks noGrp="1"/>
          </p:cNvSpPr>
          <p:nvPr>
            <p:ph idx="1"/>
          </p:nvPr>
        </p:nvSpPr>
        <p:spPr/>
        <p:txBody>
          <a:bodyPr/>
          <a:lstStyle/>
          <a:p>
            <a:pPr marL="0" indent="0">
              <a:buNone/>
            </a:pP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191982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 29:11-14a</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For I know the thoughts that I think toward you, says the Lord, thoughts of peace and not of evil, to give you a future and a hope. Then you will call upon Me and go and pray to Me, and I will listen to you. And you will seek Me and find Me, when you search for Me with all your heart. I will be found by you, says the Lord, and I will bring you back from your captivity.</a:t>
            </a:r>
          </a:p>
        </p:txBody>
      </p:sp>
    </p:spTree>
    <p:extLst>
      <p:ext uri="{BB962C8B-B14F-4D97-AF65-F5344CB8AC3E}">
        <p14:creationId xmlns:p14="http://schemas.microsoft.com/office/powerpoint/2010/main" val="2321163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John </a:t>
            </a:r>
            <a:r>
              <a:rPr lang="en-US" dirty="0"/>
              <a:t>4:4b &amp; Philippians 4:13</a:t>
            </a:r>
          </a:p>
        </p:txBody>
      </p:sp>
      <p:sp>
        <p:nvSpPr>
          <p:cNvPr id="3" name="Content Placeholder 2"/>
          <p:cNvSpPr>
            <a:spLocks noGrp="1"/>
          </p:cNvSpPr>
          <p:nvPr>
            <p:ph idx="1"/>
          </p:nvPr>
        </p:nvSpPr>
        <p:spPr/>
        <p:txBody>
          <a:bodyPr/>
          <a:lstStyle/>
          <a:p>
            <a:pPr marL="0" indent="0">
              <a:buNone/>
            </a:pPr>
            <a:r>
              <a:rPr lang="en-US" sz="3200" dirty="0"/>
              <a:t>He who is in you is greater than he who is in the world</a:t>
            </a:r>
            <a:r>
              <a:rPr lang="en-US" sz="3200" dirty="0" smtClean="0"/>
              <a:t>.</a:t>
            </a:r>
          </a:p>
          <a:p>
            <a:pPr marL="0" indent="0">
              <a:buNone/>
            </a:pPr>
            <a:endParaRPr lang="en-US" sz="3200" dirty="0"/>
          </a:p>
          <a:p>
            <a:pPr marL="0" indent="0">
              <a:buNone/>
            </a:pPr>
            <a:r>
              <a:rPr lang="en-US" sz="3200" dirty="0"/>
              <a:t>I can do all things through Christ who strengthens me.</a:t>
            </a:r>
          </a:p>
          <a:p>
            <a:pPr marL="0" indent="0">
              <a:buNone/>
            </a:pPr>
            <a:endParaRPr lang="en-US" dirty="0" smtClean="0"/>
          </a:p>
        </p:txBody>
      </p:sp>
    </p:spTree>
    <p:extLst>
      <p:ext uri="{BB962C8B-B14F-4D97-AF65-F5344CB8AC3E}">
        <p14:creationId xmlns:p14="http://schemas.microsoft.com/office/powerpoint/2010/main" val="260323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 have more faith in God’s goodness and character than I realized.</a:t>
            </a:r>
            <a:endParaRPr lang="en-US" sz="3200" dirty="0"/>
          </a:p>
        </p:txBody>
      </p:sp>
    </p:spTree>
    <p:extLst>
      <p:ext uri="{BB962C8B-B14F-4D97-AF65-F5344CB8AC3E}">
        <p14:creationId xmlns:p14="http://schemas.microsoft.com/office/powerpoint/2010/main" val="2608336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31:8</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And the Lord, He is the One who goes before you. He will be with you, He will not leave you nor forsake you; do not fear nor be dismayed.</a:t>
            </a:r>
          </a:p>
        </p:txBody>
      </p:sp>
    </p:spTree>
    <p:extLst>
      <p:ext uri="{BB962C8B-B14F-4D97-AF65-F5344CB8AC3E}">
        <p14:creationId xmlns:p14="http://schemas.microsoft.com/office/powerpoint/2010/main" val="276740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41:10</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"Fear not, for I am with you</a:t>
            </a:r>
            <a:r>
              <a:rPr lang="en-US" sz="3200" dirty="0" smtClean="0"/>
              <a:t>;</a:t>
            </a:r>
            <a:br>
              <a:rPr lang="en-US" sz="3200" dirty="0" smtClean="0"/>
            </a:br>
            <a:r>
              <a:rPr lang="en-US" sz="3200" dirty="0" smtClean="0"/>
              <a:t>Be </a:t>
            </a:r>
            <a:r>
              <a:rPr lang="en-US" sz="3200" dirty="0"/>
              <a:t>not dismayed, for I am your God</a:t>
            </a:r>
            <a:r>
              <a:rPr lang="en-US" sz="3200" dirty="0" smtClean="0"/>
              <a:t>.</a:t>
            </a:r>
            <a:br>
              <a:rPr lang="en-US" sz="3200" dirty="0" smtClean="0"/>
            </a:br>
            <a:r>
              <a:rPr lang="en-US" sz="3200" dirty="0" smtClean="0"/>
              <a:t>I </a:t>
            </a:r>
            <a:r>
              <a:rPr lang="en-US" sz="3200" dirty="0"/>
              <a:t>will strengthen you</a:t>
            </a:r>
            <a:r>
              <a:rPr lang="en-US" sz="3200" dirty="0" smtClean="0"/>
              <a:t>,</a:t>
            </a:r>
            <a:br>
              <a:rPr lang="en-US" sz="3200" dirty="0" smtClean="0"/>
            </a:br>
            <a:r>
              <a:rPr lang="en-US" sz="3200" dirty="0" smtClean="0"/>
              <a:t>Yes</a:t>
            </a:r>
            <a:r>
              <a:rPr lang="en-US" sz="3200" dirty="0"/>
              <a:t>, I will help you</a:t>
            </a:r>
            <a:r>
              <a:rPr lang="en-US" sz="3200" dirty="0" smtClean="0"/>
              <a:t>,</a:t>
            </a:r>
            <a:br>
              <a:rPr lang="en-US" sz="3200" dirty="0" smtClean="0"/>
            </a:br>
            <a:r>
              <a:rPr lang="en-US" sz="3200" dirty="0" smtClean="0"/>
              <a:t>I </a:t>
            </a:r>
            <a:r>
              <a:rPr lang="en-US" sz="3200" dirty="0"/>
              <a:t>will uphold you with My righteous right hand."</a:t>
            </a:r>
          </a:p>
        </p:txBody>
      </p:sp>
    </p:spTree>
    <p:extLst>
      <p:ext uri="{BB962C8B-B14F-4D97-AF65-F5344CB8AC3E}">
        <p14:creationId xmlns:p14="http://schemas.microsoft.com/office/powerpoint/2010/main" val="2632278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#5</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Thankfulness develops a heart of praise and creates hope.</a:t>
            </a:r>
            <a:endParaRPr lang="en-US" sz="3200" dirty="0"/>
          </a:p>
        </p:txBody>
      </p:sp>
    </p:spTree>
    <p:extLst>
      <p:ext uri="{BB962C8B-B14F-4D97-AF65-F5344CB8AC3E}">
        <p14:creationId xmlns:p14="http://schemas.microsoft.com/office/powerpoint/2010/main" val="399961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May 2013</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spTree>
    <p:extLst>
      <p:ext uri="{BB962C8B-B14F-4D97-AF65-F5344CB8AC3E}">
        <p14:creationId xmlns:p14="http://schemas.microsoft.com/office/powerpoint/2010/main" val="3862882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718" y="540327"/>
            <a:ext cx="5535613" cy="5902037"/>
          </a:xfrm>
          <a:prstGeom prst="rect">
            <a:avLst/>
          </a:prstGeom>
        </p:spPr>
      </p:pic>
    </p:spTree>
    <p:extLst>
      <p:ext uri="{BB962C8B-B14F-4D97-AF65-F5344CB8AC3E}">
        <p14:creationId xmlns:p14="http://schemas.microsoft.com/office/powerpoint/2010/main" val="700713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152371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#6</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 can </a:t>
            </a:r>
            <a:r>
              <a:rPr lang="en-US" sz="3200" i="1" dirty="0" smtClean="0"/>
              <a:t>choose</a:t>
            </a:r>
            <a:r>
              <a:rPr lang="en-US" sz="3200" dirty="0" smtClean="0"/>
              <a:t> hope, thankfulness, truth, joy.</a:t>
            </a:r>
          </a:p>
          <a:p>
            <a:pPr marL="0" indent="0">
              <a:buNone/>
            </a:pPr>
            <a:endParaRPr lang="en-US" sz="3200" dirty="0"/>
          </a:p>
          <a:p>
            <a:pPr marL="0" indent="0">
              <a:buNone/>
            </a:pPr>
            <a:r>
              <a:rPr lang="en-US" sz="3200" dirty="0" smtClean="0"/>
              <a:t>And you can, too.</a:t>
            </a:r>
            <a:endParaRPr lang="en-US" sz="3200" dirty="0"/>
          </a:p>
        </p:txBody>
      </p:sp>
    </p:spTree>
    <p:extLst>
      <p:ext uri="{BB962C8B-B14F-4D97-AF65-F5344CB8AC3E}">
        <p14:creationId xmlns:p14="http://schemas.microsoft.com/office/powerpoint/2010/main" val="787573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Temperaments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1706" y="1825625"/>
            <a:ext cx="4688587" cy="4351338"/>
          </a:xfrm>
        </p:spPr>
      </p:pic>
    </p:spTree>
    <p:extLst>
      <p:ext uri="{BB962C8B-B14F-4D97-AF65-F5344CB8AC3E}">
        <p14:creationId xmlns:p14="http://schemas.microsoft.com/office/powerpoint/2010/main" val="118093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nwasianweekly.com/wp-content/uploads/2011/30_08/front_com_humantrafficki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8800" y="2096294"/>
            <a:ext cx="3454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6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018" y="1939635"/>
            <a:ext cx="5008159" cy="3933109"/>
          </a:xfrm>
        </p:spPr>
      </p:pic>
    </p:spTree>
    <p:extLst>
      <p:ext uri="{BB962C8B-B14F-4D97-AF65-F5344CB8AC3E}">
        <p14:creationId xmlns:p14="http://schemas.microsoft.com/office/powerpoint/2010/main" val="2952448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851" y="1177636"/>
            <a:ext cx="3664657" cy="45629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898" y="584805"/>
            <a:ext cx="3421323" cy="22905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560" y="3285350"/>
            <a:ext cx="3048000" cy="3048000"/>
          </a:xfrm>
          <a:prstGeom prst="rect">
            <a:avLst/>
          </a:prstGeom>
        </p:spPr>
      </p:pic>
      <p:pic>
        <p:nvPicPr>
          <p:cNvPr id="2" name="Picture 1"/>
          <p:cNvPicPr>
            <a:picLocks noChangeAspect="1"/>
          </p:cNvPicPr>
          <p:nvPr/>
        </p:nvPicPr>
        <p:blipFill>
          <a:blip r:embed="rId5"/>
          <a:stretch>
            <a:fillRect/>
          </a:stretch>
        </p:blipFill>
        <p:spPr>
          <a:xfrm>
            <a:off x="8234793" y="939771"/>
            <a:ext cx="3514725" cy="5038725"/>
          </a:xfrm>
          <a:prstGeom prst="rect">
            <a:avLst/>
          </a:prstGeom>
        </p:spPr>
      </p:pic>
    </p:spTree>
    <p:extLst>
      <p:ext uri="{BB962C8B-B14F-4D97-AF65-F5344CB8AC3E}">
        <p14:creationId xmlns:p14="http://schemas.microsoft.com/office/powerpoint/2010/main" val="10602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904875"/>
            <a:ext cx="5715000" cy="5048250"/>
          </a:xfrm>
          <a:prstGeom prst="rect">
            <a:avLst/>
          </a:prstGeom>
        </p:spPr>
      </p:pic>
    </p:spTree>
    <p:extLst>
      <p:ext uri="{BB962C8B-B14F-4D97-AF65-F5344CB8AC3E}">
        <p14:creationId xmlns:p14="http://schemas.microsoft.com/office/powerpoint/2010/main" val="634092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God loves </a:t>
            </a:r>
            <a:r>
              <a:rPr lang="en-US" sz="3200" dirty="0" smtClean="0"/>
              <a:t>you.</a:t>
            </a:r>
            <a:endParaRPr lang="en-US" sz="3200" dirty="0"/>
          </a:p>
          <a:p>
            <a:pPr marL="0" indent="0">
              <a:buNone/>
            </a:pPr>
            <a:r>
              <a:rPr lang="en-US" sz="3200" dirty="0"/>
              <a:t>God is good, all the time.</a:t>
            </a:r>
          </a:p>
          <a:p>
            <a:pPr marL="0" indent="0">
              <a:buNone/>
            </a:pPr>
            <a:r>
              <a:rPr lang="en-US" sz="3200" dirty="0" smtClean="0"/>
              <a:t>You can have </a:t>
            </a:r>
            <a:r>
              <a:rPr lang="en-US" sz="3200" dirty="0"/>
              <a:t>faith in God's goodness and character.</a:t>
            </a:r>
          </a:p>
          <a:p>
            <a:pPr marL="0" indent="0">
              <a:buNone/>
            </a:pPr>
            <a:r>
              <a:rPr lang="en-US" sz="3200" dirty="0"/>
              <a:t>Thankfulness develops a heart of praise and creates hope</a:t>
            </a:r>
            <a:r>
              <a:rPr lang="en-US" sz="3200" dirty="0" smtClean="0"/>
              <a:t>.</a:t>
            </a:r>
          </a:p>
          <a:p>
            <a:pPr marL="0" indent="0">
              <a:buNone/>
            </a:pPr>
            <a:r>
              <a:rPr lang="en-US" sz="3200" dirty="0" smtClean="0"/>
              <a:t>You can </a:t>
            </a:r>
            <a:r>
              <a:rPr lang="en-US" sz="3200" i="1" dirty="0" smtClean="0"/>
              <a:t>choose</a:t>
            </a:r>
            <a:r>
              <a:rPr lang="en-US" sz="3200" dirty="0" smtClean="0"/>
              <a:t> hope, thankfulness, truth, joy.</a:t>
            </a:r>
          </a:p>
        </p:txBody>
      </p:sp>
    </p:spTree>
    <p:extLst>
      <p:ext uri="{BB962C8B-B14F-4D97-AF65-F5344CB8AC3E}">
        <p14:creationId xmlns:p14="http://schemas.microsoft.com/office/powerpoint/2010/main" val="215871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so….”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140687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 and Lorraine Box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4650" y="2108994"/>
            <a:ext cx="6362700" cy="3784600"/>
          </a:xfrm>
        </p:spPr>
      </p:pic>
    </p:spTree>
    <p:extLst>
      <p:ext uri="{BB962C8B-B14F-4D97-AF65-F5344CB8AC3E}">
        <p14:creationId xmlns:p14="http://schemas.microsoft.com/office/powerpoint/2010/main" val="3627426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#1</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 </a:t>
            </a:r>
            <a:r>
              <a:rPr lang="en-US" sz="3200" i="1" dirty="0" smtClean="0"/>
              <a:t>am</a:t>
            </a:r>
            <a:r>
              <a:rPr lang="en-US" sz="3200" dirty="0" smtClean="0"/>
              <a:t> an inspiration!</a:t>
            </a:r>
            <a:endParaRPr lang="en-US" sz="3200" dirty="0"/>
          </a:p>
        </p:txBody>
      </p:sp>
    </p:spTree>
    <p:extLst>
      <p:ext uri="{BB962C8B-B14F-4D97-AF65-F5344CB8AC3E}">
        <p14:creationId xmlns:p14="http://schemas.microsoft.com/office/powerpoint/2010/main" val="302302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wolf wins?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9821" y="1690688"/>
            <a:ext cx="5871732" cy="3669833"/>
          </a:xfrm>
        </p:spPr>
      </p:pic>
      <p:pic>
        <p:nvPicPr>
          <p:cNvPr id="5" name="Picture 2" descr="http://orig13.deviantart.net/9a06/f/2007/079/b/b/wolves___fighting_by_ara_t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1474243"/>
            <a:ext cx="5040289" cy="4879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56092" y="1658903"/>
            <a:ext cx="1710235" cy="830997"/>
          </a:xfrm>
          <a:prstGeom prst="rect">
            <a:avLst/>
          </a:prstGeom>
          <a:noFill/>
        </p:spPr>
        <p:txBody>
          <a:bodyPr wrap="square" rtlCol="0">
            <a:spAutoFit/>
          </a:bodyPr>
          <a:lstStyle/>
          <a:p>
            <a:pPr algn="ctr"/>
            <a:r>
              <a:rPr lang="en-US" sz="2400" dirty="0" smtClean="0"/>
              <a:t>Darkness and despair</a:t>
            </a:r>
            <a:endParaRPr lang="en-US" sz="2400" dirty="0"/>
          </a:p>
        </p:txBody>
      </p:sp>
      <p:sp>
        <p:nvSpPr>
          <p:cNvPr id="6" name="TextBox 5"/>
          <p:cNvSpPr txBox="1"/>
          <p:nvPr/>
        </p:nvSpPr>
        <p:spPr>
          <a:xfrm>
            <a:off x="10413600" y="2686968"/>
            <a:ext cx="1366838" cy="830997"/>
          </a:xfrm>
          <a:prstGeom prst="rect">
            <a:avLst/>
          </a:prstGeom>
          <a:noFill/>
        </p:spPr>
        <p:txBody>
          <a:bodyPr wrap="square" rtlCol="0">
            <a:spAutoFit/>
          </a:bodyPr>
          <a:lstStyle/>
          <a:p>
            <a:pPr algn="ctr"/>
            <a:r>
              <a:rPr lang="en-US" sz="2400" dirty="0" smtClean="0"/>
              <a:t>Light and hope</a:t>
            </a:r>
            <a:endParaRPr lang="en-US" sz="2400" dirty="0"/>
          </a:p>
        </p:txBody>
      </p:sp>
    </p:spTree>
    <p:extLst>
      <p:ext uri="{BB962C8B-B14F-4D97-AF65-F5344CB8AC3E}">
        <p14:creationId xmlns:p14="http://schemas.microsoft.com/office/powerpoint/2010/main" val="383265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3268" y="979657"/>
            <a:ext cx="3896591" cy="519545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885" y="979657"/>
            <a:ext cx="3896591" cy="5195455"/>
          </a:xfrm>
          <a:prstGeom prst="rect">
            <a:avLst/>
          </a:prstGeom>
        </p:spPr>
      </p:pic>
    </p:spTree>
    <p:extLst>
      <p:ext uri="{BB962C8B-B14F-4D97-AF65-F5344CB8AC3E}">
        <p14:creationId xmlns:p14="http://schemas.microsoft.com/office/powerpoint/2010/main" val="4004481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450" y="1163043"/>
            <a:ext cx="3679778" cy="49063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814" y="2099558"/>
            <a:ext cx="3575008" cy="3033340"/>
          </a:xfrm>
          <a:prstGeom prst="rect">
            <a:avLst/>
          </a:prstGeom>
        </p:spPr>
      </p:pic>
    </p:spTree>
    <p:extLst>
      <p:ext uri="{BB962C8B-B14F-4D97-AF65-F5344CB8AC3E}">
        <p14:creationId xmlns:p14="http://schemas.microsoft.com/office/powerpoint/2010/main" val="1992050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5431</TotalTime>
  <Words>852</Words>
  <Application>Microsoft Office PowerPoint</Application>
  <PresentationFormat>Widescreen</PresentationFormat>
  <Paragraphs>68</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What I Learned From Cancer</vt:lpstr>
      <vt:lpstr>The Bottom Line</vt:lpstr>
      <vt:lpstr>Diagnosis May 2013</vt:lpstr>
      <vt:lpstr>“You’re so….”</vt:lpstr>
      <vt:lpstr>Steve and Lorraine Box</vt:lpstr>
      <vt:lpstr>Truth #1</vt:lpstr>
      <vt:lpstr>Which wolf wins?</vt:lpstr>
      <vt:lpstr>PowerPoint Presentation</vt:lpstr>
      <vt:lpstr>PowerPoint Presentation</vt:lpstr>
      <vt:lpstr>PowerPoint Presentation</vt:lpstr>
      <vt:lpstr>Flesh vs. Spirit</vt:lpstr>
      <vt:lpstr>Renew Your Mind</vt:lpstr>
      <vt:lpstr>Chris Hogan – One Lord Sunday, 4/19/15</vt:lpstr>
      <vt:lpstr>2 Corinthians 10:3-5</vt:lpstr>
      <vt:lpstr>Shakespeare:</vt:lpstr>
      <vt:lpstr>PowerPoint Presentation</vt:lpstr>
      <vt:lpstr>PowerPoint Presentation</vt:lpstr>
      <vt:lpstr>Truth #2</vt:lpstr>
      <vt:lpstr>Jeremiah 31:3</vt:lpstr>
      <vt:lpstr>Matthew 28:20b</vt:lpstr>
      <vt:lpstr>Romans 8:35,38-39</vt:lpstr>
      <vt:lpstr>Truth #3</vt:lpstr>
      <vt:lpstr>Romans 8:28</vt:lpstr>
      <vt:lpstr>Jeremiah 29:11-14a</vt:lpstr>
      <vt:lpstr>1 John 4:4b &amp; Philippians 4:13</vt:lpstr>
      <vt:lpstr>Truth #4</vt:lpstr>
      <vt:lpstr>Deuteronomy 31:8</vt:lpstr>
      <vt:lpstr>Isaiah 41:10</vt:lpstr>
      <vt:lpstr>Truth #5</vt:lpstr>
      <vt:lpstr>PowerPoint Presentation</vt:lpstr>
      <vt:lpstr>PowerPoint Presentation</vt:lpstr>
      <vt:lpstr>Truth #6</vt:lpstr>
      <vt:lpstr>The Four Temperaments</vt:lpstr>
      <vt:lpstr>PowerPoint Presentation</vt:lpstr>
      <vt:lpstr>PowerPoint Presentation</vt:lpstr>
      <vt:lpstr>PowerPoint Presentation</vt:lpstr>
      <vt:lpstr>PowerPoint Presentation</vt:lpstr>
      <vt:lpstr>Remember…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Learned From Cancer</dc:title>
  <dc:creator>Carol Simpson</dc:creator>
  <cp:lastModifiedBy>Carol Simpson</cp:lastModifiedBy>
  <cp:revision>67</cp:revision>
  <dcterms:created xsi:type="dcterms:W3CDTF">2015-09-20T20:39:37Z</dcterms:created>
  <dcterms:modified xsi:type="dcterms:W3CDTF">2015-10-04T03:00:32Z</dcterms:modified>
</cp:coreProperties>
</file>